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64255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Macintosh PowerPoint</Application>
  <PresentationFormat>On-screen Show (16:9)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simple-light</vt:lpstr>
      <vt:lpstr>western</vt:lpstr>
      <vt:lpstr>Research questions</vt:lpstr>
      <vt:lpstr>Programming with a Purpose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questions</dc:title>
  <cp:lastModifiedBy>Alex Hollenbeck</cp:lastModifiedBy>
  <cp:revision>2</cp:revision>
  <dcterms:modified xsi:type="dcterms:W3CDTF">2015-02-11T23:38:08Z</dcterms:modified>
</cp:coreProperties>
</file>