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2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15</Words>
  <Application>Microsoft Macintosh PowerPoint</Application>
  <PresentationFormat>On-screen Show (4:3)</PresentationFormat>
  <Paragraphs>20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Ellen</dc:creator>
  <cp:lastModifiedBy>Christa Battaglia</cp:lastModifiedBy>
  <cp:revision>14</cp:revision>
  <dcterms:created xsi:type="dcterms:W3CDTF">2015-02-21T22:58:03Z</dcterms:created>
  <dcterms:modified xsi:type="dcterms:W3CDTF">2015-03-09T20:36:25Z</dcterms:modified>
</cp:coreProperties>
</file>